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20.11.18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20.11.18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20.11.18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20.11.18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20.11.18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20.11.18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20.11.18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20.11.18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20.11.18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20.11.18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20.11.18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вт 20.11.18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7853038" cy="57214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братная сторона 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115" y="97971"/>
            <a:ext cx="8624216" cy="62833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</cp:revision>
  <dcterms:created xsi:type="dcterms:W3CDTF">2018-11-20T12:16:18Z</dcterms:created>
  <dcterms:modified xsi:type="dcterms:W3CDTF">2018-11-20T12:18:06Z</dcterms:modified>
</cp:coreProperties>
</file>