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 varScale="1">
        <p:scale>
          <a:sx n="92" d="100"/>
          <a:sy n="92" d="100"/>
        </p:scale>
        <p:origin x="-1410" y="-102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68960"/>
        <c:axId val="86978944"/>
      </c:barChart>
      <c:catAx>
        <c:axId val="869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78944"/>
        <c:crosses val="autoZero"/>
        <c:auto val="1"/>
        <c:lblAlgn val="ctr"/>
        <c:lblOffset val="100"/>
        <c:noMultiLvlLbl val="0"/>
      </c:catAx>
      <c:valAx>
        <c:axId val="869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="" xmlns:a16="http://schemas.microsoft.com/office/drawing/2014/main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Презентация PowerPoint</vt:lpstr>
      <vt:lpstr>Всероссийская перепись населения 2020 года</vt:lpstr>
      <vt:lpstr>Ростовская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ЛОГОТИП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Потапова Елена Васильевна</cp:lastModifiedBy>
  <cp:revision>421</cp:revision>
  <dcterms:created xsi:type="dcterms:W3CDTF">2019-10-08T13:20:47Z</dcterms:created>
  <dcterms:modified xsi:type="dcterms:W3CDTF">2020-02-06T13:37:14Z</dcterms:modified>
</cp:coreProperties>
</file>